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70" r:id="rId4"/>
    <p:sldId id="266" r:id="rId5"/>
    <p:sldId id="265" r:id="rId6"/>
    <p:sldId id="267" r:id="rId7"/>
    <p:sldId id="269" r:id="rId8"/>
    <p:sldId id="271" r:id="rId9"/>
    <p:sldId id="261" r:id="rId1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" roundtripDataSignature="AMtx7miIZHjgVjmzYGPl+p8idbMVc1qE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359169-1A47-9E20-0060-C70E28B6D371}" v="2432" dt="2024-10-26T20:33:52.3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customschemas.google.com/relationships/presentationmetadata" Target="metadata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0870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3029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8122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0404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3979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9997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14</a:t>
            </a:r>
            <a:endParaRPr/>
          </a:p>
        </p:txBody>
      </p:sp>
      <p:sp>
        <p:nvSpPr>
          <p:cNvPr id="137" name="Google Shape;13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www.engati.com/blog/ai-for-gaming" TargetMode="External"/><Relationship Id="rId7" Type="http://schemas.openxmlformats.org/officeDocument/2006/relationships/hyperlink" Target="https://www.anodot.com/blog/gaming-monetization-using-ai-ml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afugames.com/blog/en/organize-esports-tournaments/" TargetMode="External"/><Relationship Id="rId5" Type="http://schemas.openxmlformats.org/officeDocument/2006/relationships/hyperlink" Target="https://www.zoaverse.com/" TargetMode="External"/><Relationship Id="rId4" Type="http://schemas.openxmlformats.org/officeDocument/2006/relationships/hyperlink" Target="https://astranova.world/about-u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1193321" y="1208627"/>
            <a:ext cx="9474679" cy="2215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 dirty="0"/>
              <a:t>AI Startup and Gaming</a:t>
            </a:r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1466491" y="3602038"/>
            <a:ext cx="9201509" cy="325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Undergraduate Degree in Management Information System</a:t>
            </a:r>
            <a:endParaRPr dirty="0"/>
          </a:p>
          <a:p>
            <a:pPr marL="0" indent="0">
              <a:buSzPct val="100000"/>
            </a:pPr>
            <a:r>
              <a:rPr lang="en-US" dirty="0"/>
              <a:t>MIS Innovation and New Technologies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Semester 241 – MIS-315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Name: Mujtaba Zaman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ID: 202132090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Due Date: 26/Oct/2024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Week: 9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dirty="0"/>
              <a:t>Sec: 1</a:t>
            </a:r>
            <a:endParaRPr dirty="0"/>
          </a:p>
          <a:p>
            <a:pPr marL="0" indent="0">
              <a:buSzPct val="100000"/>
            </a:pPr>
            <a:r>
              <a:rPr lang="en-US" dirty="0"/>
              <a:t>Instructor Name: MUSTAFA AHMED</a:t>
            </a:r>
          </a:p>
        </p:txBody>
      </p:sp>
      <p:sp>
        <p:nvSpPr>
          <p:cNvPr id="90" name="Google Shape;9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pic>
        <p:nvPicPr>
          <p:cNvPr id="91" name="Google Shape;91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7323" y="206275"/>
            <a:ext cx="2013300" cy="2009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700" y="258488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person sitting at a desk with multiple screens&#10;&#10;Description automatically generated">
            <a:extLst>
              <a:ext uri="{FF2B5EF4-FFF2-40B4-BE49-F238E27FC236}">
                <a16:creationId xmlns:a16="http://schemas.microsoft.com/office/drawing/2014/main" id="{62DF0023-5D6C-3656-588B-F4D8A9D5FC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0333" y="84237"/>
            <a:ext cx="3849022" cy="2265721"/>
          </a:xfrm>
          <a:prstGeom prst="rect">
            <a:avLst/>
          </a:prstGeom>
        </p:spPr>
      </p:pic>
      <p:pic>
        <p:nvPicPr>
          <p:cNvPr id="3" name="Picture 2" descr="A logo with blue and purple squares&#10;&#10;Description automatically generated">
            <a:extLst>
              <a:ext uri="{FF2B5EF4-FFF2-40B4-BE49-F238E27FC236}">
                <a16:creationId xmlns:a16="http://schemas.microsoft.com/office/drawing/2014/main" id="{8655A9A8-6FA0-3AD5-0C1D-7FF8D3E7CC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821" y="3310940"/>
            <a:ext cx="1905000" cy="1905000"/>
          </a:xfrm>
          <a:prstGeom prst="rect">
            <a:avLst/>
          </a:prstGeom>
        </p:spPr>
      </p:pic>
      <p:pic>
        <p:nvPicPr>
          <p:cNvPr id="4" name="Picture 3" descr="A green and silver logo&#10;&#10;Description automatically generated">
            <a:extLst>
              <a:ext uri="{FF2B5EF4-FFF2-40B4-BE49-F238E27FC236}">
                <a16:creationId xmlns:a16="http://schemas.microsoft.com/office/drawing/2014/main" id="{733D3AFA-2761-FB67-DCF9-BBCBD596E2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4045" y="4984508"/>
            <a:ext cx="3421812" cy="1876821"/>
          </a:xfrm>
          <a:prstGeom prst="rect">
            <a:avLst/>
          </a:prstGeom>
        </p:spPr>
      </p:pic>
      <p:pic>
        <p:nvPicPr>
          <p:cNvPr id="5" name="Picture 4" descr="A green logo with a white x and a circle&#10;&#10;Description automatically generated">
            <a:extLst>
              <a:ext uri="{FF2B5EF4-FFF2-40B4-BE49-F238E27FC236}">
                <a16:creationId xmlns:a16="http://schemas.microsoft.com/office/drawing/2014/main" id="{2A3802FC-BC44-BD80-C9DF-E61426E30E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09255" y="2698312"/>
            <a:ext cx="2524125" cy="1809750"/>
          </a:xfrm>
          <a:prstGeom prst="rect">
            <a:avLst/>
          </a:prstGeom>
        </p:spPr>
      </p:pic>
      <p:pic>
        <p:nvPicPr>
          <p:cNvPr id="6" name="Picture 5" descr="A white text on a dark background&#10;&#10;Description automatically generated">
            <a:extLst>
              <a:ext uri="{FF2B5EF4-FFF2-40B4-BE49-F238E27FC236}">
                <a16:creationId xmlns:a16="http://schemas.microsoft.com/office/drawing/2014/main" id="{F8F954D5-D6A2-930A-BA8C-731A63CFF6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4237" y="4984604"/>
            <a:ext cx="2861095" cy="129489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dirty="0"/>
              <a:t>Question</a:t>
            </a:r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93484B0-8179-C80A-0118-F7D75E5FE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" y="1540354"/>
            <a:ext cx="12217879" cy="34034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2732EDE-AD8D-5345-AED3-DBEA4F00A2F9}"/>
              </a:ext>
            </a:extLst>
          </p:cNvPr>
          <p:cNvSpPr/>
          <p:nvPr/>
        </p:nvSpPr>
        <p:spPr>
          <a:xfrm>
            <a:off x="722923" y="3946769"/>
            <a:ext cx="8929076" cy="6643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108" name="Google Shape;108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-228600">
              <a:spcBef>
                <a:spcPts val="0"/>
              </a:spcBef>
              <a:buSzPts val="2800"/>
            </a:pPr>
            <a:r>
              <a:rPr lang="en-US" sz="3600" dirty="0"/>
              <a:t>It is a new industry</a:t>
            </a:r>
          </a:p>
          <a:p>
            <a:pPr marL="228600" indent="-228600">
              <a:spcBef>
                <a:spcPts val="0"/>
              </a:spcBef>
              <a:buSzPts val="2800"/>
            </a:pPr>
            <a:r>
              <a:rPr lang="en-US" sz="3600" dirty="0"/>
              <a:t>AI can transform many parts of playing games like NPC behavior and procedural content.</a:t>
            </a:r>
          </a:p>
          <a:p>
            <a:pPr marL="228600" indent="-228600">
              <a:spcBef>
                <a:spcPts val="0"/>
              </a:spcBef>
              <a:buSzPts val="2800"/>
            </a:pPr>
            <a:r>
              <a:rPr lang="en-US" sz="3600" dirty="0"/>
              <a:t>It is transforming how games are played and where it is played</a:t>
            </a:r>
          </a:p>
          <a:p>
            <a:pPr marL="228600" indent="-228600">
              <a:spcBef>
                <a:spcPts val="0"/>
              </a:spcBef>
              <a:buSzPts val="2800"/>
            </a:pPr>
            <a:r>
              <a:rPr lang="en-US" sz="3600" dirty="0"/>
              <a:t>There are rules and regulations that are not implemented/ made until now</a:t>
            </a:r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2" name="Picture 1" descr="A game controller and a computer&#10;&#10;Description automatically generated">
            <a:extLst>
              <a:ext uri="{FF2B5EF4-FFF2-40B4-BE49-F238E27FC236}">
                <a16:creationId xmlns:a16="http://schemas.microsoft.com/office/drawing/2014/main" id="{BB54008B-8883-C042-C987-CD20510CE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492" y="4054082"/>
            <a:ext cx="2446989" cy="2130725"/>
          </a:xfrm>
          <a:prstGeom prst="rect">
            <a:avLst/>
          </a:prstGeom>
        </p:spPr>
      </p:pic>
      <p:pic>
        <p:nvPicPr>
          <p:cNvPr id="3" name="Picture 2" descr="A group of people looking at a computer&#10;&#10;Description automatically generated">
            <a:extLst>
              <a:ext uri="{FF2B5EF4-FFF2-40B4-BE49-F238E27FC236}">
                <a16:creationId xmlns:a16="http://schemas.microsoft.com/office/drawing/2014/main" id="{587F96A8-E5EC-F2BC-95A2-C33B7FDE6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745" y="121767"/>
            <a:ext cx="5175850" cy="180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20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dirty="0"/>
              <a:t>Startup Landscape in KSA</a:t>
            </a:r>
          </a:p>
        </p:txBody>
      </p:sp>
      <p:sp>
        <p:nvSpPr>
          <p:cNvPr id="108" name="Google Shape;108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-228600">
              <a:spcBef>
                <a:spcPts val="0"/>
              </a:spcBef>
              <a:buSzPts val="2800"/>
            </a:pPr>
            <a:r>
              <a:rPr lang="en-US" sz="3200" dirty="0"/>
              <a:t>There are many startups in Saudi Arabia like Astra Nova that incorporates user generated content, AI, and AAA Graphics to transform the gameplay experience.</a:t>
            </a:r>
          </a:p>
          <a:p>
            <a:pPr marL="228600" indent="-228600">
              <a:spcBef>
                <a:spcPts val="0"/>
              </a:spcBef>
              <a:buSzPts val="2800"/>
            </a:pPr>
            <a:r>
              <a:rPr lang="en-US" sz="3200" dirty="0" err="1"/>
              <a:t>Zoaverse</a:t>
            </a:r>
            <a:r>
              <a:rPr lang="en-US" sz="3200" dirty="0"/>
              <a:t> that allows people to collaborate with each other in a virtual world that can be a classroom, conference room or a lobby.</a:t>
            </a:r>
          </a:p>
          <a:p>
            <a:pPr marL="228600" indent="-228600">
              <a:spcBef>
                <a:spcPts val="0"/>
              </a:spcBef>
              <a:buSzPts val="2800"/>
            </a:pPr>
            <a:r>
              <a:rPr lang="en-US" sz="3200" dirty="0" err="1"/>
              <a:t>Kafu</a:t>
            </a:r>
            <a:r>
              <a:rPr lang="en-US" sz="3200" dirty="0"/>
              <a:t> Games organize Esports tournaments that is automated to make sure it runs smoothly. </a:t>
            </a:r>
          </a:p>
          <a:p>
            <a:pPr marL="228600" indent="-228600">
              <a:spcBef>
                <a:spcPts val="0"/>
              </a:spcBef>
              <a:buSzPts val="2800"/>
            </a:pPr>
            <a:r>
              <a:rPr lang="en-US" sz="3200" dirty="0"/>
              <a:t>They can also allow you to organize your own tournament</a:t>
            </a:r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2" name="Picture 1" descr="A group of people walking up stairs in front of a blue sky&#10;&#10;Description automatically generated">
            <a:extLst>
              <a:ext uri="{FF2B5EF4-FFF2-40B4-BE49-F238E27FC236}">
                <a16:creationId xmlns:a16="http://schemas.microsoft.com/office/drawing/2014/main" id="{8A4C947D-06DC-6A52-9A5D-19B6AB4D6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309" y="101987"/>
            <a:ext cx="284797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09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dirty="0"/>
              <a:t>AI Innovation in Gaming</a:t>
            </a:r>
          </a:p>
        </p:txBody>
      </p:sp>
      <p:sp>
        <p:nvSpPr>
          <p:cNvPr id="108" name="Google Shape;108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-228600">
              <a:spcBef>
                <a:spcPts val="0"/>
              </a:spcBef>
              <a:buSzPts val="2800"/>
            </a:pPr>
            <a:r>
              <a:rPr lang="en-US" sz="3600" dirty="0"/>
              <a:t>Enhanced player experience by adapting game to play style of player</a:t>
            </a:r>
          </a:p>
          <a:p>
            <a:pPr marL="228600" indent="-228600">
              <a:spcBef>
                <a:spcPts val="0"/>
              </a:spcBef>
              <a:buSzPts val="2800"/>
            </a:pPr>
            <a:r>
              <a:rPr lang="en-US" sz="3600" dirty="0"/>
              <a:t>The NPCs of the game are more realistic</a:t>
            </a:r>
          </a:p>
          <a:p>
            <a:pPr marL="228600" indent="-228600">
              <a:spcBef>
                <a:spcPts val="0"/>
              </a:spcBef>
              <a:buSzPts val="2800"/>
            </a:pPr>
            <a:r>
              <a:rPr lang="en-US" sz="3600" dirty="0"/>
              <a:t>Content is generated based on player actions in real time</a:t>
            </a:r>
          </a:p>
          <a:p>
            <a:pPr marL="228600" indent="-228600">
              <a:spcBef>
                <a:spcPts val="0"/>
              </a:spcBef>
              <a:buSzPts val="2800"/>
            </a:pPr>
            <a:r>
              <a:rPr lang="en-US" sz="3600" dirty="0"/>
              <a:t>Multiplayer is balanced by looking at how you play and others</a:t>
            </a:r>
          </a:p>
          <a:p>
            <a:pPr marL="228600" indent="-228600">
              <a:spcBef>
                <a:spcPts val="0"/>
              </a:spcBef>
              <a:buSzPts val="2800"/>
            </a:pPr>
            <a:r>
              <a:rPr lang="en-US" sz="3600" dirty="0"/>
              <a:t>Allow testing players to make better games</a:t>
            </a:r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2" name="Picture 1" descr="A screenshot of a video game&#10;&#10;Description automatically generated">
            <a:extLst>
              <a:ext uri="{FF2B5EF4-FFF2-40B4-BE49-F238E27FC236}">
                <a16:creationId xmlns:a16="http://schemas.microsoft.com/office/drawing/2014/main" id="{CE0F6670-313F-C103-84D6-6199A6E55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0734" y="128678"/>
            <a:ext cx="2976114" cy="1703718"/>
          </a:xfrm>
          <a:prstGeom prst="rect">
            <a:avLst/>
          </a:prstGeom>
        </p:spPr>
      </p:pic>
      <p:pic>
        <p:nvPicPr>
          <p:cNvPr id="3" name="Picture 2" descr="A person standing in a restaurant&#10;&#10;Description automatically generated">
            <a:extLst>
              <a:ext uri="{FF2B5EF4-FFF2-40B4-BE49-F238E27FC236}">
                <a16:creationId xmlns:a16="http://schemas.microsoft.com/office/drawing/2014/main" id="{E69E3A94-BC6D-D202-B60F-889DB82AB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7398" y="5054590"/>
            <a:ext cx="2717322" cy="1495290"/>
          </a:xfrm>
          <a:prstGeom prst="rect">
            <a:avLst/>
          </a:prstGeom>
        </p:spPr>
      </p:pic>
      <p:pic>
        <p:nvPicPr>
          <p:cNvPr id="4" name="Picture 3" descr="A person holding a game controller&#10;&#10;Description automatically generated">
            <a:extLst>
              <a:ext uri="{FF2B5EF4-FFF2-40B4-BE49-F238E27FC236}">
                <a16:creationId xmlns:a16="http://schemas.microsoft.com/office/drawing/2014/main" id="{B4E8285F-AF7A-32F0-41F0-D37F28DF07D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8182" r="262" b="23017"/>
          <a:stretch/>
        </p:blipFill>
        <p:spPr>
          <a:xfrm>
            <a:off x="1060330" y="5811807"/>
            <a:ext cx="2352157" cy="103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41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dirty="0"/>
              <a:t>Swot Analysis of AI in Gaming</a:t>
            </a:r>
          </a:p>
        </p:txBody>
      </p:sp>
      <p:sp>
        <p:nvSpPr>
          <p:cNvPr id="108" name="Google Shape;108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indent="-228600">
              <a:spcBef>
                <a:spcPts val="0"/>
              </a:spcBef>
              <a:buSzPts val="2800"/>
            </a:pPr>
            <a:r>
              <a:rPr lang="en-US" sz="3600" dirty="0"/>
              <a:t>Strengths: Better user experience, player retention increased, content generation</a:t>
            </a:r>
          </a:p>
          <a:p>
            <a:pPr marL="228600" indent="-228600">
              <a:spcBef>
                <a:spcPts val="0"/>
              </a:spcBef>
              <a:buSzPts val="2800"/>
            </a:pPr>
            <a:r>
              <a:rPr lang="en-US" sz="3600" dirty="0"/>
              <a:t>Weaknesses: Privacy concerns, High Costs</a:t>
            </a:r>
          </a:p>
          <a:p>
            <a:pPr marL="228600" indent="-228600">
              <a:spcBef>
                <a:spcPts val="0"/>
              </a:spcBef>
              <a:buSzPts val="2800"/>
            </a:pPr>
            <a:r>
              <a:rPr lang="en-US" sz="3600" dirty="0"/>
              <a:t>Opportunities: Demand is growing, AI is advancing faster, many new metaverse and other projects opening</a:t>
            </a:r>
          </a:p>
          <a:p>
            <a:pPr marL="228600" indent="-228600">
              <a:spcBef>
                <a:spcPts val="0"/>
              </a:spcBef>
              <a:buSzPts val="2800"/>
            </a:pPr>
            <a:r>
              <a:rPr lang="en-US" sz="3600" dirty="0"/>
              <a:t>Threats: High competition, Ethical concerns on data handling / where it is stored / why, Addictive gameplay for children</a:t>
            </a:r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2" name="Picture 1" descr="A video game screen capture&#10;&#10;Description automatically generated">
            <a:extLst>
              <a:ext uri="{FF2B5EF4-FFF2-40B4-BE49-F238E27FC236}">
                <a16:creationId xmlns:a16="http://schemas.microsoft.com/office/drawing/2014/main" id="{69EF31E4-654F-FAC5-9FB4-68C8E28C2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4446" y="1935"/>
            <a:ext cx="3105510" cy="1718095"/>
          </a:xfrm>
          <a:prstGeom prst="rect">
            <a:avLst/>
          </a:prstGeom>
        </p:spPr>
      </p:pic>
      <p:pic>
        <p:nvPicPr>
          <p:cNvPr id="3" name="Picture 2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FDDD9F39-1471-62B2-145D-D7454A47F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495" y="5144315"/>
            <a:ext cx="2422406" cy="1580432"/>
          </a:xfrm>
          <a:prstGeom prst="rect">
            <a:avLst/>
          </a:prstGeom>
        </p:spPr>
      </p:pic>
      <p:pic>
        <p:nvPicPr>
          <p:cNvPr id="4" name="Picture 3" descr="A yellow and blue sign with white text&#10;&#10;Description automatically generated">
            <a:extLst>
              <a:ext uri="{FF2B5EF4-FFF2-40B4-BE49-F238E27FC236}">
                <a16:creationId xmlns:a16="http://schemas.microsoft.com/office/drawing/2014/main" id="{7D449833-6187-D326-C783-54F6FB581A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3324" y="5307899"/>
            <a:ext cx="1438636" cy="154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707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dirty="0"/>
              <a:t>Monetization</a:t>
            </a:r>
          </a:p>
        </p:txBody>
      </p:sp>
      <p:sp>
        <p:nvSpPr>
          <p:cNvPr id="108" name="Google Shape;108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-228600">
              <a:spcBef>
                <a:spcPts val="0"/>
              </a:spcBef>
              <a:buSzPts val="2800"/>
            </a:pPr>
            <a:r>
              <a:rPr lang="en-US" sz="3600" dirty="0"/>
              <a:t>AI has opened new revenue channels for companies</a:t>
            </a:r>
          </a:p>
          <a:p>
            <a:pPr marL="685800" lvl="1" indent="-228600">
              <a:spcBef>
                <a:spcPts val="0"/>
              </a:spcBef>
              <a:buSzPts val="2800"/>
              <a:buFont typeface="Courier New"/>
              <a:buChar char="o"/>
            </a:pPr>
            <a:r>
              <a:rPr lang="en-US" sz="3200" dirty="0"/>
              <a:t>targeted ads to customers – if user loose level, he sees an advertisement</a:t>
            </a:r>
          </a:p>
          <a:p>
            <a:pPr marL="685800" lvl="1" indent="-228600">
              <a:spcBef>
                <a:spcPts val="0"/>
              </a:spcBef>
              <a:buSzPts val="2800"/>
              <a:buFont typeface="Courier New"/>
              <a:buChar char="o"/>
            </a:pPr>
            <a:r>
              <a:rPr lang="en-US" sz="3200" dirty="0"/>
              <a:t>microtransactions in games – the new car can be unlocked by paying 5SAR.</a:t>
            </a:r>
          </a:p>
          <a:p>
            <a:pPr marL="685800" lvl="1" indent="-228600">
              <a:spcBef>
                <a:spcPts val="0"/>
              </a:spcBef>
              <a:buSzPts val="2800"/>
              <a:buFont typeface="Courier New"/>
              <a:buChar char="o"/>
            </a:pPr>
            <a:r>
              <a:rPr lang="en-US" sz="3200" dirty="0"/>
              <a:t>Subscription model in games – Xbox game pass unlock all games for a month for 30SAR</a:t>
            </a:r>
          </a:p>
          <a:p>
            <a:pPr marL="228600" indent="-228600">
              <a:spcBef>
                <a:spcPts val="0"/>
              </a:spcBef>
              <a:buSzPts val="2800"/>
            </a:pPr>
            <a:r>
              <a:rPr lang="en-US" sz="3600" dirty="0"/>
              <a:t>It is also expanding to other sectors like virtual reality and augmented reality.</a:t>
            </a:r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2" name="Picture 1" descr="A white square with green text and images of people&#10;&#10;Description automatically generated">
            <a:extLst>
              <a:ext uri="{FF2B5EF4-FFF2-40B4-BE49-F238E27FC236}">
                <a16:creationId xmlns:a16="http://schemas.microsoft.com/office/drawing/2014/main" id="{CFBF1438-7DD0-C9DE-9295-F1AC987B7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446" y="-700"/>
            <a:ext cx="1670650" cy="1699404"/>
          </a:xfrm>
          <a:prstGeom prst="rect">
            <a:avLst/>
          </a:prstGeom>
        </p:spPr>
      </p:pic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3CF4539E-F385-2E2E-9FAE-3C83861AF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559" y="-9551"/>
            <a:ext cx="3393058" cy="1842449"/>
          </a:xfrm>
          <a:prstGeom prst="rect">
            <a:avLst/>
          </a:prstGeom>
        </p:spPr>
      </p:pic>
      <p:pic>
        <p:nvPicPr>
          <p:cNvPr id="4" name="Picture 3" descr="A person holding a phone with a table&#10;&#10;Description automatically generated">
            <a:extLst>
              <a:ext uri="{FF2B5EF4-FFF2-40B4-BE49-F238E27FC236}">
                <a16:creationId xmlns:a16="http://schemas.microsoft.com/office/drawing/2014/main" id="{67073AB9-20E1-D6EC-5779-219464BE1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1466" y="5561766"/>
            <a:ext cx="2904227" cy="123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147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108" name="Google Shape;108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-228600">
              <a:spcBef>
                <a:spcPts val="0"/>
              </a:spcBef>
              <a:buSzPts val="2800"/>
            </a:pPr>
            <a:r>
              <a:rPr lang="en-US" sz="3600" dirty="0"/>
              <a:t>AI is a key driver for the future of gaming</a:t>
            </a:r>
          </a:p>
          <a:p>
            <a:pPr marL="228600" indent="-228600">
              <a:spcBef>
                <a:spcPts val="0"/>
              </a:spcBef>
              <a:buSzPts val="2800"/>
            </a:pPr>
            <a:r>
              <a:rPr lang="en-US" sz="3600" dirty="0"/>
              <a:t>KSA is becoming one of the main players of AI in gaming and new technologies like metaverse</a:t>
            </a:r>
          </a:p>
          <a:p>
            <a:pPr marL="228600" indent="-228600">
              <a:spcBef>
                <a:spcPts val="0"/>
              </a:spcBef>
              <a:buSzPts val="2800"/>
            </a:pPr>
            <a:r>
              <a:rPr lang="en-US" sz="3600" dirty="0"/>
              <a:t>Innovations will also lead to new revenue streams for companies like microtransactions in games.</a:t>
            </a:r>
          </a:p>
          <a:p>
            <a:pPr marL="228600" indent="-228600">
              <a:spcBef>
                <a:spcPts val="0"/>
              </a:spcBef>
              <a:buSzPts val="2800"/>
            </a:pPr>
            <a:r>
              <a:rPr lang="en-US" sz="3600" dirty="0"/>
              <a:t>Startups that are happening now days will redefine the future of gaming</a:t>
            </a:r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2" name="Picture 1" descr="A screenshot of a video game&#10;&#10;Description automatically generated">
            <a:extLst>
              <a:ext uri="{FF2B5EF4-FFF2-40B4-BE49-F238E27FC236}">
                <a16:creationId xmlns:a16="http://schemas.microsoft.com/office/drawing/2014/main" id="{EA5E03ED-873F-CDB6-6229-420A156F9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742" y="-1475"/>
            <a:ext cx="3694982" cy="18259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ED3FB3-F978-7C67-072A-2B83EDB84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795" y="4892540"/>
            <a:ext cx="2767643" cy="1969699"/>
          </a:xfrm>
          <a:prstGeom prst="rect">
            <a:avLst/>
          </a:prstGeom>
        </p:spPr>
      </p:pic>
      <p:pic>
        <p:nvPicPr>
          <p:cNvPr id="4" name="Picture 3" descr="A group of logos on a screen&#10;&#10;Description automatically generated">
            <a:extLst>
              <a:ext uri="{FF2B5EF4-FFF2-40B4-BE49-F238E27FC236}">
                <a16:creationId xmlns:a16="http://schemas.microsoft.com/office/drawing/2014/main" id="{91362B7A-B435-014B-8F9A-7854D1153F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7370" y="5040723"/>
            <a:ext cx="3215136" cy="1817477"/>
          </a:xfrm>
          <a:prstGeom prst="rect">
            <a:avLst/>
          </a:prstGeom>
        </p:spPr>
      </p:pic>
      <p:pic>
        <p:nvPicPr>
          <p:cNvPr id="5" name="Picture 4" descr="A video game controller in a hand&#10;&#10;Description automatically generated">
            <a:extLst>
              <a:ext uri="{FF2B5EF4-FFF2-40B4-BE49-F238E27FC236}">
                <a16:creationId xmlns:a16="http://schemas.microsoft.com/office/drawing/2014/main" id="{904AAFB2-658F-4AB6-E941-43B3EB7C25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4009" y="5311142"/>
            <a:ext cx="3177398" cy="15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45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dirty="0"/>
              <a:t>References</a:t>
            </a:r>
            <a:endParaRPr dirty="0"/>
          </a:p>
        </p:txBody>
      </p:sp>
      <p:sp>
        <p:nvSpPr>
          <p:cNvPr id="140" name="Google Shape;140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All pictures are taken from google.</a:t>
            </a:r>
          </a:p>
          <a:p>
            <a:pPr marL="228600" indent="-228600">
              <a:spcBef>
                <a:spcPts val="0"/>
              </a:spcBef>
              <a:buSzPts val="2800"/>
            </a:pPr>
            <a:r>
              <a:rPr lang="en-US" dirty="0">
                <a:hlinkClick r:id="rId3"/>
              </a:rPr>
              <a:t>https://www.engati.com/blog/ai-for-gaming</a:t>
            </a:r>
            <a:r>
              <a:rPr lang="en-US" dirty="0"/>
              <a:t> </a:t>
            </a:r>
          </a:p>
          <a:p>
            <a:pPr marL="228600" indent="-228600">
              <a:spcBef>
                <a:spcPts val="0"/>
              </a:spcBef>
              <a:buSzPts val="2800"/>
            </a:pPr>
            <a:r>
              <a:rPr lang="en-US" dirty="0">
                <a:hlinkClick r:id="rId4"/>
              </a:rPr>
              <a:t>https://astranova.world/about-us</a:t>
            </a:r>
            <a:r>
              <a:rPr lang="en-US" dirty="0"/>
              <a:t> </a:t>
            </a:r>
          </a:p>
          <a:p>
            <a:pPr marL="228600" indent="-228600">
              <a:spcBef>
                <a:spcPts val="0"/>
              </a:spcBef>
              <a:buSzPts val="2800"/>
            </a:pPr>
            <a:r>
              <a:rPr lang="en-US" dirty="0">
                <a:hlinkClick r:id="rId5"/>
              </a:rPr>
              <a:t>https://www.zoaverse.com/</a:t>
            </a:r>
            <a:r>
              <a:rPr lang="en-US" dirty="0"/>
              <a:t> </a:t>
            </a:r>
          </a:p>
          <a:p>
            <a:pPr marL="228600" indent="-228600">
              <a:spcBef>
                <a:spcPts val="0"/>
              </a:spcBef>
              <a:buSzPts val="2800"/>
            </a:pPr>
            <a:r>
              <a:rPr lang="en-US" dirty="0">
                <a:hlinkClick r:id="rId6"/>
              </a:rPr>
              <a:t>https://kafugames.com/blog/en/organize-esports-tournaments/</a:t>
            </a:r>
            <a:r>
              <a:rPr lang="en-US" dirty="0"/>
              <a:t> </a:t>
            </a:r>
          </a:p>
          <a:p>
            <a:pPr marL="228600" indent="-228600">
              <a:spcBef>
                <a:spcPts val="0"/>
              </a:spcBef>
              <a:buSzPts val="2800"/>
            </a:pPr>
            <a:r>
              <a:rPr lang="en-US" dirty="0">
                <a:hlinkClick r:id="rId7"/>
              </a:rPr>
              <a:t>https://www.anodot.com/blog/gaming-monetization-using-ai-ml/</a:t>
            </a:r>
            <a:r>
              <a:rPr lang="en-US" dirty="0"/>
              <a:t> </a:t>
            </a:r>
          </a:p>
        </p:txBody>
      </p:sp>
      <p:sp>
        <p:nvSpPr>
          <p:cNvPr id="141" name="Google Shape;14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362164" y="136525"/>
            <a:ext cx="4687066" cy="1962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9</Slides>
  <Notes>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AI Startup and Gaming</vt:lpstr>
      <vt:lpstr>Question</vt:lpstr>
      <vt:lpstr>Introduction</vt:lpstr>
      <vt:lpstr>Startup Landscape in KSA</vt:lpstr>
      <vt:lpstr>AI Innovation in Gaming</vt:lpstr>
      <vt:lpstr>Swot Analysis of AI in Gaming</vt:lpstr>
      <vt:lpstr>Monetization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ZAMAN MUHAMMAD SHUJA MUJTABA.</dc:creator>
  <cp:revision>556</cp:revision>
  <dcterms:created xsi:type="dcterms:W3CDTF">2019-11-25T07:56:48Z</dcterms:created>
  <dcterms:modified xsi:type="dcterms:W3CDTF">2024-10-26T20:36:17Z</dcterms:modified>
</cp:coreProperties>
</file>